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>
        <p:scale>
          <a:sx n="91" d="100"/>
          <a:sy n="91" d="100"/>
        </p:scale>
        <p:origin x="71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D3C1FE-F83E-3265-803E-49DACF04E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CB58EC-B301-D977-67F9-DD9261EB8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ACFAB7-5EC9-AB4E-EDFB-0192A33B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0EF1-7C19-9142-93EC-8B2E149CA4F7}" type="datetimeFigureOut">
              <a:rPr lang="es-CO" smtClean="0"/>
              <a:t>5/07/24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18CAA2-7A33-CBE2-8102-E17EBF9A2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84F17F-3574-868C-C476-A992AA67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E6C93-5124-B34F-B4F0-4E9003B86F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2611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D3F3C4-8BE2-8FAC-F10F-3F3B205E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ACBD99-70F9-D0D6-62F1-3AAB3F59A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B6EC09-2718-B148-3C81-306214E1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0EF1-7C19-9142-93EC-8B2E149CA4F7}" type="datetimeFigureOut">
              <a:rPr lang="es-CO" smtClean="0"/>
              <a:t>5/07/24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1D9A9C-2F94-4028-3457-34E123F05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BEE800-30AC-48FF-0310-C157BCEB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E6C93-5124-B34F-B4F0-4E9003B86F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2009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B03F491-7A1B-5AE0-97CF-2ED8BFF1A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DA0DCC-7018-03EB-6A8E-D7CC6FE65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93F4C7-0CB4-6720-00CB-6C39B6941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0EF1-7C19-9142-93EC-8B2E149CA4F7}" type="datetimeFigureOut">
              <a:rPr lang="es-CO" smtClean="0"/>
              <a:t>5/07/24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369485-4E3F-6252-68A7-00EA789C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EE0C12-EE71-35B9-62ED-6254BC9C5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E6C93-5124-B34F-B4F0-4E9003B86F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959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F4022-F8D6-1594-4255-5D076E18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704338-92D6-A277-D9EE-9EB7D5115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E757C3-669E-98AA-7C26-CB8E6A608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0EF1-7C19-9142-93EC-8B2E149CA4F7}" type="datetimeFigureOut">
              <a:rPr lang="es-CO" smtClean="0"/>
              <a:t>5/07/24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4F4B41-8F91-165C-B657-477200AB4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CA472E-9AD5-6FBD-B035-DFF751B17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E6C93-5124-B34F-B4F0-4E9003B86F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2695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94C3F-E3E8-FBD5-EE43-CA5A937F3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0DBA79-0EA0-180E-775E-3167851B8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3434FD-0F6E-C591-A95D-BF5A09825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0EF1-7C19-9142-93EC-8B2E149CA4F7}" type="datetimeFigureOut">
              <a:rPr lang="es-CO" smtClean="0"/>
              <a:t>5/07/24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5C2A9F-EFBA-3EFB-3BE2-408DC2C05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528496-6226-75A6-44C4-0D4955AB0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E6C93-5124-B34F-B4F0-4E9003B86F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1769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4CDB3C-FB7B-D489-B8DE-A5E5C454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AD90C9-0581-A327-7E6C-CBBCDC87CD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FD552A-4FFF-0280-788D-10EC5A6A1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3369BC-E7F8-1161-87E2-D3717EC7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0EF1-7C19-9142-93EC-8B2E149CA4F7}" type="datetimeFigureOut">
              <a:rPr lang="es-CO" smtClean="0"/>
              <a:t>5/07/24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2553ED-C47A-D151-A32C-5115D10C1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26ED78-67EC-6865-85E2-98209DA1D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E6C93-5124-B34F-B4F0-4E9003B86F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8860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F4C27-F324-C655-1F01-314FCC511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D6EE05-3F88-5CA4-413A-1B0EA3F2F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FE6D11-ED5B-2BC1-1231-65AE2FBEB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EC6FD8-8E04-284C-DBC5-0B0B60666F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6771C3-59E6-6CFD-7FEB-A56191A533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BEF05AC-C269-1382-86ED-E71E0D699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0EF1-7C19-9142-93EC-8B2E149CA4F7}" type="datetimeFigureOut">
              <a:rPr lang="es-CO" smtClean="0"/>
              <a:t>5/07/24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5BF5191-5188-4E65-1644-3FD8F54D2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292EEDD-9F5E-0362-F732-7B3E17CDF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E6C93-5124-B34F-B4F0-4E9003B86F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5862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D0A21C-F4A2-5B8F-CB90-F37A886B7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95FD13-E211-27CC-9243-4B226B92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0EF1-7C19-9142-93EC-8B2E149CA4F7}" type="datetimeFigureOut">
              <a:rPr lang="es-CO" smtClean="0"/>
              <a:t>5/07/24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7DC400-93DE-318B-9E9D-AD4881842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F50FD4D-0311-86EA-19E9-2039CED6C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E6C93-5124-B34F-B4F0-4E9003B86F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1929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77D24F-7516-C72F-2588-62AF70A8D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0EF1-7C19-9142-93EC-8B2E149CA4F7}" type="datetimeFigureOut">
              <a:rPr lang="es-CO" smtClean="0"/>
              <a:t>5/07/24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9410038-130B-C229-A434-8B69EA827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89D84B-5B57-ABC1-1A72-3AA81D62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E6C93-5124-B34F-B4F0-4E9003B86F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394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659D8-298C-7D0E-107B-098982896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81F205-0E83-6659-A04A-F0F070CE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94F580-6F98-4029-8DD1-E647DC22C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762822-DC4D-490E-0C26-0012A0F69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0EF1-7C19-9142-93EC-8B2E149CA4F7}" type="datetimeFigureOut">
              <a:rPr lang="es-CO" smtClean="0"/>
              <a:t>5/07/24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7D06D7-0C3E-923A-5622-1FDC77A77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11F822-DDA2-13D9-ACFD-3C69C8D2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E6C93-5124-B34F-B4F0-4E9003B86F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978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72F14-7034-F6AB-BF0C-57F60A8EB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93C2C8E-FD93-0C10-4081-084E63E836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1A8E58-DBBA-0253-C3D4-7175864AD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068CCF6-0F35-0F46-2F57-6917929D8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0EF1-7C19-9142-93EC-8B2E149CA4F7}" type="datetimeFigureOut">
              <a:rPr lang="es-CO" smtClean="0"/>
              <a:t>5/07/24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023FEF-76FD-1C98-4BBE-BBE9D40BE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BAF4F7-F2EE-B1B2-BBC0-4AB197F0F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E6C93-5124-B34F-B4F0-4E9003B86F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0125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B78EA67-860F-F242-E801-CDA6C5063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59FBE5-341C-7313-C620-A5A41EB75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1273FB-6E9C-2BBF-02D2-C1E4A028B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F60EF1-7C19-9142-93EC-8B2E149CA4F7}" type="datetimeFigureOut">
              <a:rPr lang="es-CO" smtClean="0"/>
              <a:t>5/07/24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71D47D-BFE0-8285-50C2-D8D5EA815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EBCE11-DD84-7CDE-3CD5-CEDA89850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E6C93-5124-B34F-B4F0-4E9003B86F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734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83A8BA-E345-DF17-2C46-8518CEC96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34493"/>
            <a:ext cx="11759037" cy="442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24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4AD86-49A5-8716-DB68-4AF6F7053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C4712A-6F23-91BD-8C0A-80434BAD5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9596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7B971FD-E030-237F-3C79-15783C4A4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184" y="521038"/>
            <a:ext cx="9020432" cy="60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58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AC04DA3-3140-62E4-057F-DAAB245BB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264" y="778476"/>
            <a:ext cx="10502672" cy="582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12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AA62DD4-58A3-25F5-3579-B7414EB3C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528" y="605481"/>
            <a:ext cx="10381067" cy="60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57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340699D-64E5-B888-D9D3-02A2C7847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100" y="1825625"/>
            <a:ext cx="7795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51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8957E8-8020-6AE4-C077-F10816A62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F298A21-1CCE-2D29-C84C-C62198C31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030" y="1825625"/>
            <a:ext cx="91559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24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A9C8-D053-3E6B-1844-42C2A1BB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35BEB42-51EA-9208-8ABF-FF0B981FC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051" y="1825625"/>
            <a:ext cx="88778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25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4C4C55-C0A6-DCC2-99B0-FF776994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9C05BCE-2BF1-F125-612D-103243134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6367"/>
            <a:ext cx="10515600" cy="392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78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195C58-407D-355B-8F7B-BC43619C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CBDAA2A-3BF5-3DAA-0A02-E950B163A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79120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4488</TotalTime>
  <Words>0</Words>
  <Application>Microsoft Macintosh PowerPoint</Application>
  <PresentationFormat>Panorámica</PresentationFormat>
  <Paragraphs>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Andres Toro Carvajal</dc:creator>
  <cp:lastModifiedBy>Carlos Andres Toro Carvajal</cp:lastModifiedBy>
  <cp:revision>1</cp:revision>
  <dcterms:created xsi:type="dcterms:W3CDTF">2024-07-05T10:44:55Z</dcterms:created>
  <dcterms:modified xsi:type="dcterms:W3CDTF">2024-07-08T13:33:45Z</dcterms:modified>
</cp:coreProperties>
</file>